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34"/>
    <p:restoredTop sz="94625"/>
  </p:normalViewPr>
  <p:slideViewPr>
    <p:cSldViewPr snapToGrid="0">
      <p:cViewPr varScale="1">
        <p:scale>
          <a:sx n="95" d="100"/>
          <a:sy n="95" d="100"/>
        </p:scale>
        <p:origin x="200" y="6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A67E988-5919-57BB-C7DE-D3EAD38A3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7870" y="6209925"/>
            <a:ext cx="11155680" cy="45719"/>
          </a:xfrm>
          <a:custGeom>
            <a:avLst/>
            <a:gdLst>
              <a:gd name="connsiteX0" fmla="*/ 0 w 8715708"/>
              <a:gd name="connsiteY0" fmla="*/ 0 h 45719"/>
              <a:gd name="connsiteX1" fmla="*/ 3694525 w 8715708"/>
              <a:gd name="connsiteY1" fmla="*/ 0 h 45719"/>
              <a:gd name="connsiteX2" fmla="*/ 5021183 w 8715708"/>
              <a:gd name="connsiteY2" fmla="*/ 0 h 45719"/>
              <a:gd name="connsiteX3" fmla="*/ 8715708 w 8715708"/>
              <a:gd name="connsiteY3" fmla="*/ 0 h 45719"/>
              <a:gd name="connsiteX4" fmla="*/ 8715708 w 8715708"/>
              <a:gd name="connsiteY4" fmla="*/ 45719 h 45719"/>
              <a:gd name="connsiteX5" fmla="*/ 5021183 w 8715708"/>
              <a:gd name="connsiteY5" fmla="*/ 45719 h 45719"/>
              <a:gd name="connsiteX6" fmla="*/ 3694525 w 8715708"/>
              <a:gd name="connsiteY6" fmla="*/ 45719 h 45719"/>
              <a:gd name="connsiteX7" fmla="*/ 0 w 8715708"/>
              <a:gd name="connsiteY7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15708" h="45719">
                <a:moveTo>
                  <a:pt x="0" y="0"/>
                </a:moveTo>
                <a:lnTo>
                  <a:pt x="3694525" y="0"/>
                </a:lnTo>
                <a:lnTo>
                  <a:pt x="5021183" y="0"/>
                </a:lnTo>
                <a:lnTo>
                  <a:pt x="8715708" y="0"/>
                </a:lnTo>
                <a:lnTo>
                  <a:pt x="8715708" y="45719"/>
                </a:lnTo>
                <a:lnTo>
                  <a:pt x="5021183" y="45719"/>
                </a:lnTo>
                <a:lnTo>
                  <a:pt x="3694525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2327B2-BA4B-2C04-0751-5CB63D4AA4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208" y="978408"/>
            <a:ext cx="11155680" cy="3429000"/>
          </a:xfrm>
        </p:spPr>
        <p:txBody>
          <a:bodyPr anchor="b"/>
          <a:lstStyle>
            <a:lvl1pPr algn="l"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201176-DC7A-4C3D-3D8F-352526DA7B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208" y="4480560"/>
            <a:ext cx="7104888" cy="1399032"/>
          </a:xfrm>
        </p:spPr>
        <p:txBody>
          <a:bodyPr anchor="b">
            <a:normAutofit/>
          </a:bodyPr>
          <a:lstStyle>
            <a:lvl1pPr marL="0" indent="0" algn="l">
              <a:buNone/>
              <a:defRPr sz="22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DC221-9A2E-7459-102F-C3CFB27CC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10/14/25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20671-6F7D-3A03-EEC1-661A87F96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453D3A-E0F9-8386-2A6C-96671FBB1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587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36771-E72D-FAD8-771E-3E196DD2E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5BB827-257D-60D9-792F-E69590042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E5D2E7-C856-F78A-E88C-375474982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10/14/25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DAB289-9591-51C9-9E3C-B6F2ACC6A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FE037C-790D-7442-8E43-D2740B395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493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635151-A38B-3766-6A32-FF1DF7687D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659368" y="978408"/>
            <a:ext cx="2551176" cy="536752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D132D1-640C-FB9A-AD6F-D845738349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21208" y="978408"/>
            <a:ext cx="8010144" cy="536752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5F80A-4BA7-8ED8-9A62-B92194272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10/14/25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E38113-D55A-A1A0-D1FE-53C95860F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19DDB-F89D-4B2D-21A2-82AF1D102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2572D8-D485-1DB1-34B1-C35C61C89940}"/>
              </a:ext>
            </a:extLst>
          </p:cNvPr>
          <p:cNvSpPr/>
          <p:nvPr/>
        </p:nvSpPr>
        <p:spPr>
          <a:xfrm rot="5400000">
            <a:off x="8936623" y="3585018"/>
            <a:ext cx="5325734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817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26D03-149A-DAB3-4B2A-E9B74F2E2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1E73D-41A7-9934-0990-9208B9523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B2A3F-E719-673C-5D56-F663712D0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10/14/25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AE594A-52F5-D85E-343C-ADFEE3C72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D5C9C-B2E2-FC26-E459-9E880EF97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886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9D51F-B2D5-2804-4F7C-C99850FBD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4288536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FE5516-03B6-C488-EB4A-68AE681EDF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5266944"/>
            <a:ext cx="5020056" cy="1088136"/>
          </a:xfrm>
        </p:spPr>
        <p:txBody>
          <a:bodyPr anchor="b">
            <a:normAutofit/>
          </a:bodyPr>
          <a:lstStyle>
            <a:lvl1pPr marL="0" indent="0">
              <a:buNone/>
              <a:defRPr sz="2200" i="1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CB4D7-49A7-D050-70B9-11A1E2D44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10/14/25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A913F-AD00-C1EE-B01A-8590671C0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FC386-B2AF-6FAD-D053-E22D48CD7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1E1B67-3BFF-F04B-52F4-7E724FB3B24D}"/>
              </a:ext>
            </a:extLst>
          </p:cNvPr>
          <p:cNvSpPr/>
          <p:nvPr/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944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E3B21-CF4D-1B01-0F4E-D32C1B218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39FF2-6858-B514-B695-58442557D0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1208" y="2578608"/>
            <a:ext cx="5166360" cy="37673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A30130-974D-B91D-5B93-EC52AABDB5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9672" y="2578608"/>
            <a:ext cx="5166360" cy="37673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5BED99-6FD7-9C6B-1152-A6E42715B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10/14/25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253AAC-5967-2565-A715-82D3505AB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B51313-69FB-E016-3CC1-62CA476ED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400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3DF9D-B849-CE37-97E4-AD37F8806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11164824" cy="12161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D4C626-4008-960A-E601-6AA9F4BB8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2340864"/>
            <a:ext cx="5166360" cy="65836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6E8D6C-AC07-ED6B-2EA8-9C40A5AEA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1208" y="3035808"/>
            <a:ext cx="5166360" cy="33101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52617E-C6D9-246B-E7B7-8159DF17C0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19672" y="2340864"/>
            <a:ext cx="5166360" cy="65836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BC2094-7EBC-02C5-5AB5-233E63080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19672" y="3035808"/>
            <a:ext cx="5166360" cy="33101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010BD2-59B4-FD2E-3C5E-C83AE6003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10/14/25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2B35C4-A654-7759-BDA0-94D9D1A21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5F4347-2EC0-CA6E-2637-8048456D7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579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4716D-52F2-C7FB-83B1-2DA1AD375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F4A371-AC27-6A28-32E6-74A28371B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10/14/25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55941A-A24E-885D-E894-0326F4C40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D5E5B4-971F-FF6A-1B07-A5C853705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43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9F431F-E6DC-4137-3092-A30A0A362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10/14/25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AC814B-67B4-C70F-FA51-6205D5E2C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EAA9C9-D895-DD20-1089-EA75EA428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679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50562-884C-9053-70C1-3B72A0B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2459736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8F509-68F0-39D5-1A8B-CE246715A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9672" y="987424"/>
            <a:ext cx="5166360" cy="535838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8E37C-27CE-3A84-FC74-BDCCD8A9A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1208" y="3575304"/>
            <a:ext cx="5020056" cy="2770632"/>
          </a:xfrm>
        </p:spPr>
        <p:txBody>
          <a:bodyPr>
            <a:normAutofit/>
          </a:bodyPr>
          <a:lstStyle>
            <a:lvl1pPr marL="0" indent="0">
              <a:buNone/>
              <a:defRPr sz="22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A95F79-E23E-11D2-40BF-66ED34019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10/14/25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57F7FC-06F3-3D89-5D1A-4EC4B1D73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54ACD5-6E0B-5713-DC9A-41E9D62AB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840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B2D45-7CDB-D38C-2AAE-273F79767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2459736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BF0855-1744-56E4-B115-3A3C5EA783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19672" y="987424"/>
            <a:ext cx="5166360" cy="5358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5E8A1D-28AE-4A19-BD96-401D4822A5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1208" y="3575304"/>
            <a:ext cx="5020056" cy="2770632"/>
          </a:xfrm>
        </p:spPr>
        <p:txBody>
          <a:bodyPr>
            <a:normAutofit/>
          </a:bodyPr>
          <a:lstStyle>
            <a:lvl1pPr marL="0" indent="0">
              <a:buNone/>
              <a:defRPr sz="22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327DDB-CE95-4C89-DFC5-7DDBFC24E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10/14/25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22C835-F3B5-943C-FFC4-D5BA9666A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709891-6E3C-ADED-01DD-15FCED37A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778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1A28D7-6581-4956-AAE3-9104804DF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11155680" cy="1463040"/>
          </a:xfrm>
          <a:prstGeom prst="rect">
            <a:avLst/>
          </a:prstGeom>
        </p:spPr>
        <p:txBody>
          <a:bodyPr lIns="109728" tIns="109728" rIns="109728" bIns="91440"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CFCCA4-57A4-08A1-FC45-D2BBA66FAB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2578608"/>
            <a:ext cx="11155680" cy="3767328"/>
          </a:xfrm>
          <a:prstGeom prst="rect">
            <a:avLst/>
          </a:prstGeom>
        </p:spPr>
        <p:txBody>
          <a:bodyPr lIns="109728" tIns="109728" rIns="109728" bIns="9144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AA0F4-2442-8D45-3C3D-1B8F55C868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1208" y="6419088"/>
            <a:ext cx="27432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l">
              <a:defRPr sz="1000" spc="80">
                <a:solidFill>
                  <a:schemeClr val="tx1"/>
                </a:solidFill>
              </a:defRPr>
            </a:lvl1pPr>
          </a:lstStyle>
          <a:p>
            <a:fld id="{E80C50CD-E178-4744-9B35-B2F624D6C5E9}" type="datetimeFigureOut">
              <a:rPr lang="en-US" smtClean="0"/>
              <a:pPr/>
              <a:t>10/14/25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3785E-FB42-1D54-92AC-D0A61A8FA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1208" y="100584"/>
            <a:ext cx="41148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l">
              <a:defRPr sz="1000" spc="8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9CF34-1274-DB45-4809-90E5D244A9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432" y="6419088"/>
            <a:ext cx="64008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48CC95F-0247-41B6-91CF-DC97C76A70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62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5" r:id="rId6"/>
    <p:sldLayoutId id="2147483690" r:id="rId7"/>
    <p:sldLayoutId id="2147483691" r:id="rId8"/>
    <p:sldLayoutId id="2147483692" r:id="rId9"/>
    <p:sldLayoutId id="2147483694" r:id="rId10"/>
    <p:sldLayoutId id="2147483693" r:id="rId11"/>
  </p:sldLayoutIdLst>
  <p:txStyles>
    <p:titleStyle>
      <a:lvl1pPr algn="l" defTabSz="914400" rtl="0" eaLnBrk="1" latinLnBrk="0" hangingPunct="1">
        <a:lnSpc>
          <a:spcPct val="113000"/>
        </a:lnSpc>
        <a:spcBef>
          <a:spcPct val="0"/>
        </a:spcBef>
        <a:buNone/>
        <a:defRPr sz="5400" b="1" kern="1200" spc="13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 spc="8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 spc="8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 spc="8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 spc="8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 spc="8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BEC44CD-E290-4D60-A056-5BA05B182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B392A6-8ED0-C173-CBA5-C78EC269412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t="1160" b="13613"/>
          <a:stretch>
            <a:fillRect/>
          </a:stretch>
        </p:blipFill>
        <p:spPr>
          <a:xfrm>
            <a:off x="-2" y="-4"/>
            <a:ext cx="12192001" cy="6858001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910D65ED-4AA2-6A23-6B46-921DF8908F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978408"/>
            <a:ext cx="5021182" cy="2450592"/>
          </a:xfrm>
        </p:spPr>
        <p:txBody>
          <a:bodyPr anchor="t">
            <a:normAutofit/>
          </a:bodyPr>
          <a:lstStyle/>
          <a:p>
            <a:r>
              <a:rPr kumimoji="1" lang="en-US" altLang="ja-JP" sz="6000" dirty="0">
                <a:solidFill>
                  <a:srgbClr val="FFFFFF"/>
                </a:solidFill>
              </a:rPr>
              <a:t>sample</a:t>
            </a:r>
            <a:endParaRPr kumimoji="1" lang="ja-JP" altLang="en-US" sz="6000">
              <a:solidFill>
                <a:srgbClr val="FFFFFF"/>
              </a:solidFill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67AF5CD-A191-3114-4029-F927937EB5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52366" y="4017818"/>
            <a:ext cx="5040785" cy="1828799"/>
          </a:xfrm>
        </p:spPr>
        <p:txBody>
          <a:bodyPr anchor="b">
            <a:normAutofit/>
          </a:bodyPr>
          <a:lstStyle/>
          <a:p>
            <a:r>
              <a:rPr kumimoji="1" lang="en-US" altLang="ja-JP" sz="2400">
                <a:solidFill>
                  <a:srgbClr val="FFFFFF"/>
                </a:solidFill>
              </a:rPr>
              <a:t>sample</a:t>
            </a:r>
            <a:endParaRPr kumimoji="1" lang="ja-JP" altLang="en-US" sz="2400">
              <a:solidFill>
                <a:srgbClr val="FFFF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C335F7-F61C-4EB4-80F2-4B1438FE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1189494-2B67-46D2-93D6-A122A09BF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2168" y="6209925"/>
            <a:ext cx="5021183" cy="457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1804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GestaltVTI">
  <a:themeElements>
    <a:clrScheme name="Gestalt">
      <a:dk1>
        <a:srgbClr val="000000"/>
      </a:dk1>
      <a:lt1>
        <a:sysClr val="window" lastClr="FFFFFF"/>
      </a:lt1>
      <a:dk2>
        <a:srgbClr val="262626"/>
      </a:dk2>
      <a:lt2>
        <a:srgbClr val="F7F7F7"/>
      </a:lt2>
      <a:accent1>
        <a:srgbClr val="EBA000"/>
      </a:accent1>
      <a:accent2>
        <a:srgbClr val="00BAC8"/>
      </a:accent2>
      <a:accent3>
        <a:srgbClr val="E64823"/>
      </a:accent3>
      <a:accent4>
        <a:srgbClr val="4D5AFF"/>
      </a:accent4>
      <a:accent5>
        <a:srgbClr val="FE5D21"/>
      </a:accent5>
      <a:accent6>
        <a:srgbClr val="00C777"/>
      </a:accent6>
      <a:hlink>
        <a:srgbClr val="2998E3"/>
      </a:hlink>
      <a:folHlink>
        <a:srgbClr val="939393"/>
      </a:folHlink>
    </a:clrScheme>
    <a:fontScheme name="Gestalt">
      <a:majorFont>
        <a:latin typeface="Yu Gothic"/>
        <a:ea typeface=""/>
        <a:cs typeface=""/>
      </a:majorFont>
      <a:minorFont>
        <a:latin typeface="Yu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estaltVTI" id="{4F87C71D-53D1-4B71-BF97-FD0EA4B25665}" vid="{A110AFC4-8D8A-4C02-8885-7BA370B379B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Macintosh PowerPoint</Application>
  <PresentationFormat>ワイド画面</PresentationFormat>
  <Paragraphs>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Yu Gothic</vt:lpstr>
      <vt:lpstr>Yu Gothic Medium</vt:lpstr>
      <vt:lpstr>Arial</vt:lpstr>
      <vt:lpstr>GestaltVTI</vt:lpstr>
      <vt:lpstr>sample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鈴木 康裕</dc:creator>
  <cp:lastModifiedBy>鈴木 康裕</cp:lastModifiedBy>
  <cp:revision>1</cp:revision>
  <dcterms:created xsi:type="dcterms:W3CDTF">2025-10-14T07:27:08Z</dcterms:created>
  <dcterms:modified xsi:type="dcterms:W3CDTF">2025-10-14T07:27:37Z</dcterms:modified>
</cp:coreProperties>
</file>